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2" r:id="rId4"/>
  </p:sldMasterIdLst>
  <p:notesMasterIdLst>
    <p:notesMasterId r:id="rId6"/>
  </p:notesMasterIdLst>
  <p:handoutMasterIdLst>
    <p:handoutMasterId r:id="rId7"/>
  </p:handoutMasterIdLst>
  <p:sldIdLst>
    <p:sldId id="280" r:id="rId5"/>
  </p:sldIdLst>
  <p:sldSz cx="12192000" cy="6858000"/>
  <p:notesSz cx="6888163" cy="100187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53643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107286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60929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214573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682164" algn="l" defTabSz="536433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3218597" algn="l" defTabSz="536433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755029" algn="l" defTabSz="536433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4291462" algn="l" defTabSz="536433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Дмитрий Качурин" initials="ДК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8D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1" autoAdjust="0"/>
    <p:restoredTop sz="86383" autoAdjust="0"/>
  </p:normalViewPr>
  <p:slideViewPr>
    <p:cSldViewPr snapToGrid="0" snapToObjects="1">
      <p:cViewPr varScale="1">
        <p:scale>
          <a:sx n="75" d="100"/>
          <a:sy n="75" d="100"/>
        </p:scale>
        <p:origin x="672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3960" y="114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84870" cy="500935"/>
          </a:xfrm>
          <a:prstGeom prst="rect">
            <a:avLst/>
          </a:prstGeom>
        </p:spPr>
        <p:txBody>
          <a:bodyPr vert="horz" lIns="92278" tIns="46139" rIns="92278" bIns="4613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9" y="2"/>
            <a:ext cx="2984870" cy="500935"/>
          </a:xfrm>
          <a:prstGeom prst="rect">
            <a:avLst/>
          </a:prstGeom>
        </p:spPr>
        <p:txBody>
          <a:bodyPr vert="horz" lIns="92278" tIns="46139" rIns="92278" bIns="4613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9F6856B-CBA4-9746-9C90-D460E4A7AC9A}" type="datetimeFigureOut">
              <a:rPr lang="en-US"/>
              <a:pPr>
                <a:defRPr/>
              </a:pPr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516041"/>
            <a:ext cx="2984870" cy="500935"/>
          </a:xfrm>
          <a:prstGeom prst="rect">
            <a:avLst/>
          </a:prstGeom>
        </p:spPr>
        <p:txBody>
          <a:bodyPr vert="horz" lIns="92278" tIns="46139" rIns="92278" bIns="4613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9" y="9516041"/>
            <a:ext cx="2984870" cy="500935"/>
          </a:xfrm>
          <a:prstGeom prst="rect">
            <a:avLst/>
          </a:prstGeom>
        </p:spPr>
        <p:txBody>
          <a:bodyPr vert="horz" lIns="92278" tIns="46139" rIns="92278" bIns="4613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E189ECA-A148-EA49-BE6C-6DD715B7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321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84870" cy="500935"/>
          </a:xfrm>
          <a:prstGeom prst="rect">
            <a:avLst/>
          </a:prstGeom>
        </p:spPr>
        <p:txBody>
          <a:bodyPr vert="horz" lIns="92278" tIns="46139" rIns="92278" bIns="4613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2"/>
            <a:ext cx="2984870" cy="500935"/>
          </a:xfrm>
          <a:prstGeom prst="rect">
            <a:avLst/>
          </a:prstGeom>
        </p:spPr>
        <p:txBody>
          <a:bodyPr vert="horz" lIns="92278" tIns="46139" rIns="92278" bIns="4613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349D2BC-9CAA-A147-A941-C6196CC45FA6}" type="datetimeFigureOut">
              <a:rPr lang="en-US"/>
              <a:pPr>
                <a:defRPr/>
              </a:pPr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817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78" tIns="46139" rIns="92278" bIns="4613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8890"/>
            <a:ext cx="5510530" cy="4508421"/>
          </a:xfrm>
          <a:prstGeom prst="rect">
            <a:avLst/>
          </a:prstGeom>
        </p:spPr>
        <p:txBody>
          <a:bodyPr vert="horz" lIns="92278" tIns="46139" rIns="92278" bIns="46139" rtlCol="0"/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516041"/>
            <a:ext cx="2984870" cy="500935"/>
          </a:xfrm>
          <a:prstGeom prst="rect">
            <a:avLst/>
          </a:prstGeom>
        </p:spPr>
        <p:txBody>
          <a:bodyPr vert="horz" lIns="92278" tIns="46139" rIns="92278" bIns="4613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516041"/>
            <a:ext cx="2984870" cy="500935"/>
          </a:xfrm>
          <a:prstGeom prst="rect">
            <a:avLst/>
          </a:prstGeom>
        </p:spPr>
        <p:txBody>
          <a:bodyPr vert="horz" lIns="92278" tIns="46139" rIns="92278" bIns="4613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FD4FA6F-BA84-014C-A6B3-D576A79A4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114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536433" rtl="0" fontAlgn="base">
      <a:spcBef>
        <a:spcPct val="30000"/>
      </a:spcBef>
      <a:spcAft>
        <a:spcPct val="0"/>
      </a:spcAft>
      <a:defRPr sz="1408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536433" algn="l" defTabSz="536433" rtl="0" fontAlgn="base">
      <a:spcBef>
        <a:spcPct val="30000"/>
      </a:spcBef>
      <a:spcAft>
        <a:spcPct val="0"/>
      </a:spcAft>
      <a:defRPr sz="1408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1072866" algn="l" defTabSz="536433" rtl="0" fontAlgn="base">
      <a:spcBef>
        <a:spcPct val="30000"/>
      </a:spcBef>
      <a:spcAft>
        <a:spcPct val="0"/>
      </a:spcAft>
      <a:defRPr sz="1408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609298" algn="l" defTabSz="536433" rtl="0" fontAlgn="base">
      <a:spcBef>
        <a:spcPct val="30000"/>
      </a:spcBef>
      <a:spcAft>
        <a:spcPct val="0"/>
      </a:spcAft>
      <a:defRPr sz="1408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2145731" algn="l" defTabSz="536433" rtl="0" fontAlgn="base">
      <a:spcBef>
        <a:spcPct val="30000"/>
      </a:spcBef>
      <a:spcAft>
        <a:spcPct val="0"/>
      </a:spcAft>
      <a:defRPr sz="1408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682164" algn="l" defTabSz="536433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536433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536433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536433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D4FA6F-BA84-014C-A6B3-D576A79A44F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66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 презентации">
    <p:bg>
      <p:bgPr>
        <a:solidFill>
          <a:srgbClr val="EBE8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Изображение 3">
            <a:extLst>
              <a:ext uri="{FF2B5EF4-FFF2-40B4-BE49-F238E27FC236}">
                <a16:creationId xmlns:a16="http://schemas.microsoft.com/office/drawing/2014/main" id="{2E1A2C7C-8CE3-BA45-9523-12216618B5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055"/>
            <a:ext cx="12244812" cy="688805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8974" y="4653186"/>
            <a:ext cx="9373227" cy="1019103"/>
          </a:xfrm>
        </p:spPr>
        <p:txBody>
          <a:bodyPr lIns="0" anchor="ctr" anchorCtr="0">
            <a:noAutofit/>
          </a:bodyPr>
          <a:lstStyle>
            <a:lvl1pPr marL="0" indent="0" algn="l">
              <a:buNone/>
              <a:defRPr sz="2954">
                <a:solidFill>
                  <a:schemeClr val="bg2"/>
                </a:solidFill>
              </a:defRPr>
            </a:lvl1pPr>
            <a:lvl2pPr marL="562722" indent="0" algn="ctr">
              <a:buNone/>
              <a:defRPr sz="2462"/>
            </a:lvl2pPr>
            <a:lvl3pPr marL="1125444" indent="0" algn="ctr">
              <a:buNone/>
              <a:defRPr sz="2215"/>
            </a:lvl3pPr>
            <a:lvl4pPr marL="1688165" indent="0" algn="ctr">
              <a:buNone/>
              <a:defRPr sz="1969"/>
            </a:lvl4pPr>
            <a:lvl5pPr marL="2250887" indent="0" algn="ctr">
              <a:buNone/>
              <a:defRPr sz="1969"/>
            </a:lvl5pPr>
            <a:lvl6pPr marL="2813609" indent="0" algn="ctr">
              <a:buNone/>
              <a:defRPr sz="1969"/>
            </a:lvl6pPr>
            <a:lvl7pPr marL="3376331" indent="0" algn="ctr">
              <a:buNone/>
              <a:defRPr sz="1969"/>
            </a:lvl7pPr>
            <a:lvl8pPr marL="3939052" indent="0" algn="ctr">
              <a:buNone/>
              <a:defRPr sz="1969"/>
            </a:lvl8pPr>
            <a:lvl9pPr marL="4501774" indent="0" algn="ctr">
              <a:buNone/>
              <a:defRPr sz="1969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974" y="2732542"/>
            <a:ext cx="9373227" cy="1855496"/>
          </a:xfrm>
        </p:spPr>
        <p:txBody>
          <a:bodyPr lIns="0" anchor="ctr" anchorCtr="0">
            <a:normAutofit/>
          </a:bodyPr>
          <a:lstStyle>
            <a:lvl1pPr algn="l">
              <a:defRPr sz="4923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2524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фотографией и описа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35930" y="365126"/>
            <a:ext cx="6172199" cy="5602432"/>
          </a:xfrm>
        </p:spPr>
        <p:txBody>
          <a:bodyPr>
            <a:normAutofit/>
          </a:bodyPr>
          <a:lstStyle>
            <a:lvl1pPr marL="0" indent="0">
              <a:buNone/>
              <a:defRPr sz="1477"/>
            </a:lvl1pPr>
            <a:lvl2pPr marL="562722" indent="0">
              <a:buNone/>
              <a:defRPr sz="3446"/>
            </a:lvl2pPr>
            <a:lvl3pPr marL="1125444" indent="0">
              <a:buNone/>
              <a:defRPr sz="2954"/>
            </a:lvl3pPr>
            <a:lvl4pPr marL="1688165" indent="0">
              <a:buNone/>
              <a:defRPr sz="2462"/>
            </a:lvl4pPr>
            <a:lvl5pPr marL="2250887" indent="0">
              <a:buNone/>
              <a:defRPr sz="2462"/>
            </a:lvl5pPr>
            <a:lvl6pPr marL="2813609" indent="0">
              <a:buNone/>
              <a:defRPr sz="2462"/>
            </a:lvl6pPr>
            <a:lvl7pPr marL="3376331" indent="0">
              <a:buNone/>
              <a:defRPr sz="2462"/>
            </a:lvl7pPr>
            <a:lvl8pPr marL="3939052" indent="0">
              <a:buNone/>
              <a:defRPr sz="2462"/>
            </a:lvl8pPr>
            <a:lvl9pPr marL="4501774" indent="0">
              <a:buNone/>
              <a:defRPr sz="2462"/>
            </a:lvl9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5815-63DB-EC4D-9782-647394FFCFA1}" type="datetime1">
              <a:rPr lang="ru-RU" smtClean="0"/>
              <a:pPr/>
              <a:t>10.02.2025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39BC-360F-BC45-BD49-E2E74EFB2E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EDBF0FB-AF6E-A646-B020-9C847DA20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654" y="365126"/>
            <a:ext cx="4173639" cy="1107686"/>
          </a:xfrm>
        </p:spPr>
        <p:txBody>
          <a:bodyPr t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BB9B27D7-FD93-9D4D-B5A6-A4898054FE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653" y="1616221"/>
            <a:ext cx="4173639" cy="4351337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None/>
              <a:defRPr sz="1477"/>
            </a:lvl1pPr>
            <a:lvl2pPr marL="562722" indent="0">
              <a:buNone/>
              <a:defRPr sz="1723"/>
            </a:lvl2pPr>
            <a:lvl3pPr marL="1125444" indent="0">
              <a:buNone/>
              <a:defRPr sz="1477"/>
            </a:lvl3pPr>
            <a:lvl4pPr marL="1688165" indent="0">
              <a:buNone/>
              <a:defRPr sz="1231"/>
            </a:lvl4pPr>
            <a:lvl5pPr marL="2250887" indent="0">
              <a:buNone/>
              <a:defRPr sz="1231"/>
            </a:lvl5pPr>
            <a:lvl6pPr marL="2813609" indent="0">
              <a:buNone/>
              <a:defRPr sz="1231"/>
            </a:lvl6pPr>
            <a:lvl7pPr marL="3376331" indent="0">
              <a:buNone/>
              <a:defRPr sz="1231"/>
            </a:lvl7pPr>
            <a:lvl8pPr marL="3939052" indent="0">
              <a:buNone/>
              <a:defRPr sz="1231"/>
            </a:lvl8pPr>
            <a:lvl9pPr marL="4501774" indent="0">
              <a:buNone/>
              <a:defRPr sz="123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4941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4">
            <a:extLst>
              <a:ext uri="{FF2B5EF4-FFF2-40B4-BE49-F238E27FC236}">
                <a16:creationId xmlns:a16="http://schemas.microsoft.com/office/drawing/2014/main" id="{84157336-CF9C-874D-8AAD-6842008CD7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5620" y="6356351"/>
            <a:ext cx="911046" cy="365125"/>
          </a:xfrm>
        </p:spPr>
        <p:txBody>
          <a:bodyPr/>
          <a:lstStyle/>
          <a:p>
            <a:fld id="{B79DD652-7CFB-F24A-9FAC-C9D95ECC8CF3}" type="datetime1">
              <a:rPr lang="ru-RU" smtClean="0"/>
              <a:pPr/>
              <a:t>10.02.2025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7FDFB4-DCE1-2A42-AC24-19DE07028E71}"/>
              </a:ext>
            </a:extLst>
          </p:cNvPr>
          <p:cNvSpPr txBox="1"/>
          <p:nvPr userDrawn="1"/>
        </p:nvSpPr>
        <p:spPr>
          <a:xfrm>
            <a:off x="639709" y="2435193"/>
            <a:ext cx="8647930" cy="191077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US" sz="1477" b="1" dirty="0">
                <a:latin typeface="+mn-lt"/>
              </a:rPr>
              <a:t>Sminex</a:t>
            </a:r>
          </a:p>
          <a:p>
            <a:pPr lvl="0"/>
            <a:r>
              <a:rPr lang="en-US" sz="1477" dirty="0">
                <a:latin typeface="+mn-lt"/>
              </a:rPr>
              <a:t>119017, </a:t>
            </a:r>
            <a:r>
              <a:rPr lang="ru-RU" sz="1477" dirty="0">
                <a:latin typeface="+mn-lt"/>
              </a:rPr>
              <a:t>Москва, </a:t>
            </a:r>
          </a:p>
          <a:p>
            <a:pPr lvl="0"/>
            <a:r>
              <a:rPr lang="ru-RU" sz="1477" dirty="0">
                <a:latin typeface="+mn-lt"/>
              </a:rPr>
              <a:t>Кадашёвская набережная, д. 6/1/2с1</a:t>
            </a:r>
            <a:endParaRPr lang="en-US" sz="1477" dirty="0">
              <a:latin typeface="+mn-lt"/>
            </a:endParaRPr>
          </a:p>
          <a:p>
            <a:pPr lvl="0"/>
            <a:r>
              <a:rPr lang="ru-RU" sz="1477" dirty="0">
                <a:latin typeface="+mn-lt"/>
              </a:rPr>
              <a:t>+ 7 495 6 444 000</a:t>
            </a:r>
          </a:p>
          <a:p>
            <a:pPr lvl="0"/>
            <a:r>
              <a:rPr lang="ru-RU" sz="1477" dirty="0">
                <a:latin typeface="+mn-lt"/>
              </a:rPr>
              <a:t>+ 7 495 6 444 001</a:t>
            </a:r>
          </a:p>
          <a:p>
            <a:pPr lvl="0"/>
            <a:endParaRPr lang="ru-RU" sz="1477" dirty="0">
              <a:latin typeface="+mn-lt"/>
            </a:endParaRPr>
          </a:p>
          <a:p>
            <a:pPr lvl="0"/>
            <a:r>
              <a:rPr lang="en-US" sz="1477" dirty="0">
                <a:latin typeface="+mn-lt"/>
              </a:rPr>
              <a:t>www.sminex.com</a:t>
            </a:r>
          </a:p>
          <a:p>
            <a:endParaRPr lang="x-none" sz="1477" dirty="0">
              <a:latin typeface="+mn-lt"/>
            </a:endParaRP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26368" y="6356351"/>
            <a:ext cx="3581578" cy="365125"/>
          </a:xfrm>
        </p:spPr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87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тандарт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2"/>
          <p:cNvSpPr>
            <a:spLocks noGrp="1"/>
          </p:cNvSpPr>
          <p:nvPr>
            <p:ph idx="1"/>
          </p:nvPr>
        </p:nvSpPr>
        <p:spPr>
          <a:xfrm>
            <a:off x="597654" y="1616220"/>
            <a:ext cx="10515600" cy="4351338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>
            <a:lvl1pPr>
              <a:lnSpc>
                <a:spcPct val="100000"/>
              </a:lnSpc>
              <a:defRPr sz="1477"/>
            </a:lvl1pPr>
            <a:lvl2pPr>
              <a:lnSpc>
                <a:spcPct val="100000"/>
              </a:lnSpc>
              <a:defRPr sz="1477"/>
            </a:lvl2pPr>
            <a:lvl3pPr>
              <a:lnSpc>
                <a:spcPct val="100000"/>
              </a:lnSpc>
              <a:defRPr sz="1477"/>
            </a:lvl3pPr>
            <a:lvl4pPr>
              <a:lnSpc>
                <a:spcPct val="100000"/>
              </a:lnSpc>
              <a:defRPr sz="1477"/>
            </a:lvl4pPr>
            <a:lvl5pPr>
              <a:lnSpc>
                <a:spcPct val="100000"/>
              </a:lnSpc>
              <a:defRPr sz="147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itle Placeholder 1"/>
          <p:cNvSpPr>
            <a:spLocks noGrp="1"/>
          </p:cNvSpPr>
          <p:nvPr>
            <p:ph type="title"/>
          </p:nvPr>
        </p:nvSpPr>
        <p:spPr>
          <a:xfrm>
            <a:off x="597654" y="365126"/>
            <a:ext cx="10515600" cy="1107686"/>
          </a:xfrm>
          <a:prstGeom prst="rect">
            <a:avLst/>
          </a:prstGeom>
        </p:spPr>
        <p:txBody>
          <a:bodyPr vert="horz" lIns="0" tIns="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E612173-4B8D-7B42-9A8A-3CADCF8689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805243" y="354241"/>
            <a:ext cx="415332" cy="28801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108">
                <a:solidFill>
                  <a:schemeClr val="tx2"/>
                </a:solidFill>
                <a:latin typeface="+mn-lt"/>
              </a:defRPr>
            </a:lvl1pPr>
          </a:lstStyle>
          <a:p>
            <a:fld id="{062939BC-360F-BC45-BD49-E2E74EFB2E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26368" y="6356351"/>
            <a:ext cx="3581578" cy="365125"/>
          </a:xfrm>
        </p:spPr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10865620" y="6356351"/>
            <a:ext cx="911046" cy="365125"/>
          </a:xfrm>
        </p:spPr>
        <p:txBody>
          <a:bodyPr/>
          <a:lstStyle/>
          <a:p>
            <a:fld id="{2E9C5815-63DB-EC4D-9782-647394FFCFA1}" type="datetime1">
              <a:rPr lang="ru-RU" smtClean="0"/>
              <a:pPr/>
              <a:t>10.02.2025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2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ите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74" y="2726431"/>
            <a:ext cx="10515600" cy="1861608"/>
          </a:xfrm>
        </p:spPr>
        <p:txBody>
          <a:bodyPr lIns="0" anchor="ctr" anchorCtr="0">
            <a:normAutofit/>
          </a:bodyPr>
          <a:lstStyle>
            <a:lvl1pPr>
              <a:defRPr sz="393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974" y="4647074"/>
            <a:ext cx="10515600" cy="1019103"/>
          </a:xfrm>
        </p:spPr>
        <p:txBody>
          <a:bodyPr lIns="0" anchor="ctr" anchorCtr="0"/>
          <a:lstStyle>
            <a:lvl1pPr marL="0" indent="0">
              <a:buNone/>
              <a:defRPr sz="2954">
                <a:solidFill>
                  <a:schemeClr val="tx2"/>
                </a:solidFill>
              </a:defRPr>
            </a:lvl1pPr>
            <a:lvl2pPr marL="562722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125444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688165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4pPr>
            <a:lvl5pPr marL="2250887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5pPr>
            <a:lvl6pPr marL="2813609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6pPr>
            <a:lvl7pPr marL="3376331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7pPr>
            <a:lvl8pPr marL="3939052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8pPr>
            <a:lvl9pPr marL="4501774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39BC-360F-BC45-BD49-E2E74EFB2E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26368" y="6356351"/>
            <a:ext cx="3581578" cy="365125"/>
          </a:xfrm>
        </p:spPr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10865620" y="6356351"/>
            <a:ext cx="911046" cy="365125"/>
          </a:xfrm>
        </p:spPr>
        <p:txBody>
          <a:bodyPr/>
          <a:lstStyle/>
          <a:p>
            <a:fld id="{2E9C5815-63DB-EC4D-9782-647394FFCFA1}" type="datetime1">
              <a:rPr lang="ru-RU" smtClean="0"/>
              <a:pPr/>
              <a:t>10.02.2025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34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текстом в 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653" y="365126"/>
            <a:ext cx="10756148" cy="1107686"/>
          </a:xfrm>
        </p:spPr>
        <p:txBody>
          <a:bodyPr t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7653" y="1616221"/>
            <a:ext cx="5164015" cy="4351338"/>
          </a:xfrm>
        </p:spPr>
        <p:txBody>
          <a:bodyPr tIns="0">
            <a:normAutofit/>
          </a:bodyPr>
          <a:lstStyle>
            <a:lvl1pPr>
              <a:lnSpc>
                <a:spcPct val="100000"/>
              </a:lnSpc>
              <a:defRPr sz="1477"/>
            </a:lvl1pPr>
            <a:lvl2pPr>
              <a:lnSpc>
                <a:spcPct val="100000"/>
              </a:lnSpc>
              <a:defRPr sz="1477"/>
            </a:lvl2pPr>
            <a:lvl3pPr>
              <a:lnSpc>
                <a:spcPct val="100000"/>
              </a:lnSpc>
              <a:defRPr sz="1477"/>
            </a:lvl3pPr>
            <a:lvl4pPr>
              <a:lnSpc>
                <a:spcPct val="100000"/>
              </a:lnSpc>
              <a:defRPr sz="1477"/>
            </a:lvl4pPr>
            <a:lvl5pPr>
              <a:lnSpc>
                <a:spcPct val="100000"/>
              </a:lnSpc>
              <a:defRPr sz="147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9785" y="1616221"/>
            <a:ext cx="5164016" cy="4351338"/>
          </a:xfrm>
        </p:spPr>
        <p:txBody>
          <a:bodyPr tIns="0">
            <a:normAutofit/>
          </a:bodyPr>
          <a:lstStyle>
            <a:lvl1pPr>
              <a:defRPr sz="1477"/>
            </a:lvl1pPr>
            <a:lvl2pPr>
              <a:defRPr sz="1477"/>
            </a:lvl2pPr>
            <a:lvl3pPr>
              <a:defRPr sz="1477"/>
            </a:lvl3pPr>
            <a:lvl4pPr>
              <a:defRPr sz="1477"/>
            </a:lvl4pPr>
            <a:lvl5pPr>
              <a:defRPr sz="147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DD652-7CFB-F24A-9FAC-C9D95ECC8CF3}" type="datetime1">
              <a:rPr lang="ru-RU" smtClean="0"/>
              <a:pPr/>
              <a:t>10.02.2025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39BC-360F-BC45-BD49-E2E74EFB2E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60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диаграммой или графи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5815-63DB-EC4D-9782-647394FFCFA1}" type="datetime1">
              <a:rPr lang="ru-RU" smtClean="0"/>
              <a:pPr/>
              <a:t>10.02.2025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39BC-360F-BC45-BD49-E2E74EFB2E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41E980D-7CDF-EF41-A816-5A2F530EC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654" y="365126"/>
            <a:ext cx="10515600" cy="1107686"/>
          </a:xfrm>
        </p:spPr>
        <p:txBody>
          <a:bodyPr t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202C939F-C379-6A4D-8FE3-D818E1D7D9D5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597654" y="1668939"/>
            <a:ext cx="10515599" cy="368317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>
              <a:buNone/>
              <a:defRPr sz="1477" b="0" i="0">
                <a:latin typeface="+mn-lt"/>
                <a:cs typeface="Tahoma"/>
              </a:defRPr>
            </a:lvl1pPr>
          </a:lstStyle>
          <a:p>
            <a:pPr lvl="0"/>
            <a:r>
              <a:rPr lang="ru-RU" noProof="0" dirty="0"/>
              <a:t>Вставка диаграммы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A76BE892-34E9-2548-BDF4-435F283A3E2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97654" y="5499189"/>
            <a:ext cx="10515600" cy="575497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>
            <a:lvl1pPr>
              <a:lnSpc>
                <a:spcPct val="100000"/>
              </a:lnSpc>
              <a:defRPr sz="1477"/>
            </a:lvl1pPr>
            <a:lvl2pPr>
              <a:lnSpc>
                <a:spcPct val="100000"/>
              </a:lnSpc>
              <a:defRPr sz="1477"/>
            </a:lvl2pPr>
            <a:lvl3pPr>
              <a:lnSpc>
                <a:spcPct val="100000"/>
              </a:lnSpc>
              <a:defRPr sz="1477"/>
            </a:lvl3pPr>
            <a:lvl4pPr>
              <a:lnSpc>
                <a:spcPct val="100000"/>
              </a:lnSpc>
              <a:defRPr sz="1477"/>
            </a:lvl4pPr>
            <a:lvl5pPr>
              <a:lnSpc>
                <a:spcPct val="100000"/>
              </a:lnSpc>
              <a:defRPr sz="147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25473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5815-63DB-EC4D-9782-647394FFCFA1}" type="datetime1">
              <a:rPr lang="ru-RU" smtClean="0"/>
              <a:pPr/>
              <a:t>10.02.2025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39BC-360F-BC45-BD49-E2E74EFB2E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41E980D-7CDF-EF41-A816-5A2F530EC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654" y="365126"/>
            <a:ext cx="10515600" cy="1107686"/>
          </a:xfrm>
        </p:spPr>
        <p:txBody>
          <a:bodyPr t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A76BE892-34E9-2548-BDF4-435F283A3E2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97654" y="5499189"/>
            <a:ext cx="10515600" cy="575497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>
            <a:lvl1pPr>
              <a:lnSpc>
                <a:spcPct val="100000"/>
              </a:lnSpc>
              <a:defRPr sz="1477"/>
            </a:lvl1pPr>
            <a:lvl2pPr>
              <a:lnSpc>
                <a:spcPct val="100000"/>
              </a:lnSpc>
              <a:defRPr sz="1477"/>
            </a:lvl2pPr>
            <a:lvl3pPr>
              <a:lnSpc>
                <a:spcPct val="100000"/>
              </a:lnSpc>
              <a:defRPr sz="1477"/>
            </a:lvl3pPr>
            <a:lvl4pPr>
              <a:lnSpc>
                <a:spcPct val="100000"/>
              </a:lnSpc>
              <a:defRPr sz="1477"/>
            </a:lvl4pPr>
            <a:lvl5pPr>
              <a:lnSpc>
                <a:spcPct val="100000"/>
              </a:lnSpc>
              <a:defRPr sz="147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able Placeholder 3">
            <a:extLst>
              <a:ext uri="{FF2B5EF4-FFF2-40B4-BE49-F238E27FC236}">
                <a16:creationId xmlns:a16="http://schemas.microsoft.com/office/drawing/2014/main" id="{9EA851BC-4823-1B48-805D-B295ABA6ECA8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597654" y="1668939"/>
            <a:ext cx="10515599" cy="3683179"/>
          </a:xfrm>
        </p:spPr>
        <p:txBody>
          <a:bodyPr/>
          <a:lstStyle/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66614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большой фотографи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7654" y="1668940"/>
            <a:ext cx="10758101" cy="3759911"/>
          </a:xfrm>
        </p:spPr>
        <p:txBody>
          <a:bodyPr>
            <a:normAutofit/>
          </a:bodyPr>
          <a:lstStyle>
            <a:lvl1pPr marL="0" indent="0">
              <a:buNone/>
              <a:defRPr sz="1477"/>
            </a:lvl1pPr>
            <a:lvl2pPr marL="562722" indent="0">
              <a:buNone/>
              <a:defRPr sz="3446"/>
            </a:lvl2pPr>
            <a:lvl3pPr marL="1125444" indent="0">
              <a:buNone/>
              <a:defRPr sz="2954"/>
            </a:lvl3pPr>
            <a:lvl4pPr marL="1688165" indent="0">
              <a:buNone/>
              <a:defRPr sz="2462"/>
            </a:lvl4pPr>
            <a:lvl5pPr marL="2250887" indent="0">
              <a:buNone/>
              <a:defRPr sz="2462"/>
            </a:lvl5pPr>
            <a:lvl6pPr marL="2813609" indent="0">
              <a:buNone/>
              <a:defRPr sz="2462"/>
            </a:lvl6pPr>
            <a:lvl7pPr marL="3376331" indent="0">
              <a:buNone/>
              <a:defRPr sz="2462"/>
            </a:lvl7pPr>
            <a:lvl8pPr marL="3939052" indent="0">
              <a:buNone/>
              <a:defRPr sz="2462"/>
            </a:lvl8pPr>
            <a:lvl9pPr marL="4501774" indent="0">
              <a:buNone/>
              <a:defRPr sz="2462"/>
            </a:lvl9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5815-63DB-EC4D-9782-647394FFCFA1}" type="datetime1">
              <a:rPr lang="ru-RU" smtClean="0"/>
              <a:pPr/>
              <a:t>10.02.2025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39BC-360F-BC45-BD49-E2E74EFB2E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41E980D-7CDF-EF41-A816-5A2F530EC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654" y="365126"/>
            <a:ext cx="10758101" cy="1107686"/>
          </a:xfrm>
        </p:spPr>
        <p:txBody>
          <a:bodyPr t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093169A-C943-0549-97A0-11436AA8804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97654" y="5499189"/>
            <a:ext cx="10515600" cy="575497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>
            <a:lvl1pPr>
              <a:lnSpc>
                <a:spcPct val="100000"/>
              </a:lnSpc>
              <a:defRPr sz="1477"/>
            </a:lvl1pPr>
            <a:lvl2pPr>
              <a:lnSpc>
                <a:spcPct val="100000"/>
              </a:lnSpc>
              <a:defRPr sz="1477"/>
            </a:lvl2pPr>
            <a:lvl3pPr>
              <a:lnSpc>
                <a:spcPct val="100000"/>
              </a:lnSpc>
              <a:defRPr sz="1477"/>
            </a:lvl3pPr>
            <a:lvl4pPr>
              <a:lnSpc>
                <a:spcPct val="100000"/>
              </a:lnSpc>
              <a:defRPr sz="1477"/>
            </a:lvl4pPr>
            <a:lvl5pPr>
              <a:lnSpc>
                <a:spcPct val="100000"/>
              </a:lnSpc>
              <a:defRPr sz="147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18486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графиком и описа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DA651-EEE8-0C40-9C97-76CFE5269720}" type="datetime1">
              <a:rPr lang="ru-RU" smtClean="0"/>
              <a:pPr/>
              <a:t>10.02.2025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39BC-360F-BC45-BD49-E2E74EFB2E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653" y="1616221"/>
            <a:ext cx="4173639" cy="4351337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None/>
              <a:defRPr sz="1477"/>
            </a:lvl1pPr>
            <a:lvl2pPr marL="562722" indent="0">
              <a:buNone/>
              <a:defRPr sz="1723"/>
            </a:lvl2pPr>
            <a:lvl3pPr marL="1125444" indent="0">
              <a:buNone/>
              <a:defRPr sz="1477"/>
            </a:lvl3pPr>
            <a:lvl4pPr marL="1688165" indent="0">
              <a:buNone/>
              <a:defRPr sz="1231"/>
            </a:lvl4pPr>
            <a:lvl5pPr marL="2250887" indent="0">
              <a:buNone/>
              <a:defRPr sz="1231"/>
            </a:lvl5pPr>
            <a:lvl6pPr marL="2813609" indent="0">
              <a:buNone/>
              <a:defRPr sz="1231"/>
            </a:lvl6pPr>
            <a:lvl7pPr marL="3376331" indent="0">
              <a:buNone/>
              <a:defRPr sz="1231"/>
            </a:lvl7pPr>
            <a:lvl8pPr marL="3939052" indent="0">
              <a:buNone/>
              <a:defRPr sz="1231"/>
            </a:lvl8pPr>
            <a:lvl9pPr marL="4501774" indent="0">
              <a:buNone/>
              <a:defRPr sz="123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8D19D9C-46B9-684B-AFE4-1A997FF89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654" y="365126"/>
            <a:ext cx="4173639" cy="1107686"/>
          </a:xfrm>
        </p:spPr>
        <p:txBody>
          <a:bodyPr t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2702F70C-767B-814B-9003-CC06C74F90D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5137393" y="365126"/>
            <a:ext cx="6210546" cy="5602287"/>
          </a:xfrm>
        </p:spPr>
        <p:txBody>
          <a:bodyPr/>
          <a:lstStyle/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6542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таблицей и описа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DA651-EEE8-0C40-9C97-76CFE5269720}" type="datetime1">
              <a:rPr lang="ru-RU" smtClean="0"/>
              <a:pPr/>
              <a:t>10.02.2025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939BC-360F-BC45-BD49-E2E74EFB2E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653" y="1616221"/>
            <a:ext cx="4173639" cy="4351337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None/>
              <a:defRPr sz="1477"/>
            </a:lvl1pPr>
            <a:lvl2pPr marL="562722" indent="0">
              <a:buNone/>
              <a:defRPr sz="1723"/>
            </a:lvl2pPr>
            <a:lvl3pPr marL="1125444" indent="0">
              <a:buNone/>
              <a:defRPr sz="1477"/>
            </a:lvl3pPr>
            <a:lvl4pPr marL="1688165" indent="0">
              <a:buNone/>
              <a:defRPr sz="1231"/>
            </a:lvl4pPr>
            <a:lvl5pPr marL="2250887" indent="0">
              <a:buNone/>
              <a:defRPr sz="1231"/>
            </a:lvl5pPr>
            <a:lvl6pPr marL="2813609" indent="0">
              <a:buNone/>
              <a:defRPr sz="1231"/>
            </a:lvl6pPr>
            <a:lvl7pPr marL="3376331" indent="0">
              <a:buNone/>
              <a:defRPr sz="1231"/>
            </a:lvl7pPr>
            <a:lvl8pPr marL="3939052" indent="0">
              <a:buNone/>
              <a:defRPr sz="1231"/>
            </a:lvl8pPr>
            <a:lvl9pPr marL="4501774" indent="0">
              <a:buNone/>
              <a:defRPr sz="123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8D19D9C-46B9-684B-AFE4-1A997FF89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654" y="365126"/>
            <a:ext cx="4173639" cy="1107686"/>
          </a:xfrm>
        </p:spPr>
        <p:txBody>
          <a:bodyPr t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260DC356-4426-0C4B-8924-DF88B0B80D53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5136662" y="365127"/>
            <a:ext cx="6211276" cy="5602287"/>
          </a:xfrm>
        </p:spPr>
        <p:txBody>
          <a:bodyPr/>
          <a:lstStyle/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523047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7654" y="365126"/>
            <a:ext cx="10515600" cy="1107686"/>
          </a:xfrm>
          <a:prstGeom prst="rect">
            <a:avLst/>
          </a:prstGeom>
        </p:spPr>
        <p:txBody>
          <a:bodyPr vert="horz" lIns="0" tIns="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654" y="1616220"/>
            <a:ext cx="10515600" cy="4351338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865620" y="6356351"/>
            <a:ext cx="911046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31">
                <a:solidFill>
                  <a:schemeClr val="accent3">
                    <a:lumMod val="75000"/>
                  </a:schemeClr>
                </a:solidFill>
                <a:latin typeface="+mn-lt"/>
              </a:defRPr>
            </a:lvl1pPr>
          </a:lstStyle>
          <a:p>
            <a:fld id="{C6F5D123-1904-4D4F-8A7E-6426B1CBF810}" type="datetime1">
              <a:rPr lang="ru-RU" smtClean="0"/>
              <a:pPr/>
              <a:t>10.02.2025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26368" y="6356351"/>
            <a:ext cx="3581578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31">
                <a:solidFill>
                  <a:schemeClr val="accent3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ru-RU" smtClean="0"/>
              <a:t>Название презентации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814768" y="354241"/>
            <a:ext cx="415332" cy="28801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108">
                <a:solidFill>
                  <a:schemeClr val="tx2"/>
                </a:solidFill>
                <a:latin typeface="+mn-lt"/>
              </a:defRPr>
            </a:lvl1pPr>
          </a:lstStyle>
          <a:p>
            <a:fld id="{062939BC-360F-BC45-BD49-E2E74EFB2E3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519B11A-6423-DA40-8FC5-32D742BC63BD}"/>
              </a:ext>
            </a:extLst>
          </p:cNvPr>
          <p:cNvCxnSpPr>
            <a:cxnSpLocks/>
          </p:cNvCxnSpPr>
          <p:nvPr userDrawn="1"/>
        </p:nvCxnSpPr>
        <p:spPr>
          <a:xfrm>
            <a:off x="10745038" y="6426653"/>
            <a:ext cx="0" cy="240393"/>
          </a:xfrm>
          <a:prstGeom prst="line">
            <a:avLst/>
          </a:prstGeom>
          <a:ln w="15875">
            <a:solidFill>
              <a:schemeClr val="accent3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8523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704" r:id="rId5"/>
    <p:sldLayoutId id="2147483706" r:id="rId6"/>
    <p:sldLayoutId id="2147483702" r:id="rId7"/>
    <p:sldLayoutId id="2147483700" r:id="rId8"/>
    <p:sldLayoutId id="2147483705" r:id="rId9"/>
    <p:sldLayoutId id="2147483701" r:id="rId10"/>
    <p:sldLayoutId id="2147483703" r:id="rId11"/>
  </p:sldLayoutIdLst>
  <p:hf hdr="0"/>
  <p:txStyles>
    <p:titleStyle>
      <a:lvl1pPr algn="l" defTabSz="1125444" rtl="0" eaLnBrk="1" latinLnBrk="0" hangingPunct="1">
        <a:lnSpc>
          <a:spcPct val="90000"/>
        </a:lnSpc>
        <a:spcBef>
          <a:spcPct val="0"/>
        </a:spcBef>
        <a:buNone/>
        <a:defRPr sz="2954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1125444" rtl="0" eaLnBrk="1" latinLnBrk="0" hangingPunct="1">
        <a:lnSpc>
          <a:spcPct val="100000"/>
        </a:lnSpc>
        <a:spcBef>
          <a:spcPts val="123"/>
        </a:spcBef>
        <a:buFont typeface="Arial"/>
        <a:buNone/>
        <a:defRPr sz="1477" kern="1200">
          <a:solidFill>
            <a:schemeClr val="tx1"/>
          </a:solidFill>
          <a:latin typeface="+mn-lt"/>
          <a:ea typeface="+mn-ea"/>
          <a:cs typeface="+mn-cs"/>
        </a:defRPr>
      </a:lvl1pPr>
      <a:lvl2pPr marL="844083" indent="-281361" algn="l" defTabSz="1125444" rtl="0" eaLnBrk="1" latinLnBrk="0" hangingPunct="1">
        <a:lnSpc>
          <a:spcPct val="100000"/>
        </a:lnSpc>
        <a:spcBef>
          <a:spcPts val="123"/>
        </a:spcBef>
        <a:buFont typeface="Arial"/>
        <a:buChar char="•"/>
        <a:defRPr sz="1477" kern="1200">
          <a:solidFill>
            <a:schemeClr val="tx1"/>
          </a:solidFill>
          <a:latin typeface="+mn-lt"/>
          <a:ea typeface="+mn-ea"/>
          <a:cs typeface="+mn-cs"/>
        </a:defRPr>
      </a:lvl2pPr>
      <a:lvl3pPr marL="1406804" indent="-281361" algn="l" defTabSz="1125444" rtl="0" eaLnBrk="1" latinLnBrk="0" hangingPunct="1">
        <a:lnSpc>
          <a:spcPct val="100000"/>
        </a:lnSpc>
        <a:spcBef>
          <a:spcPts val="123"/>
        </a:spcBef>
        <a:buFont typeface="Arial"/>
        <a:buChar char="•"/>
        <a:defRPr sz="1477" kern="1200">
          <a:solidFill>
            <a:schemeClr val="tx1"/>
          </a:solidFill>
          <a:latin typeface="+mn-lt"/>
          <a:ea typeface="+mn-ea"/>
          <a:cs typeface="+mn-cs"/>
        </a:defRPr>
      </a:lvl3pPr>
      <a:lvl4pPr marL="1969526" indent="-281361" algn="l" defTabSz="1125444" rtl="0" eaLnBrk="1" latinLnBrk="0" hangingPunct="1">
        <a:lnSpc>
          <a:spcPct val="100000"/>
        </a:lnSpc>
        <a:spcBef>
          <a:spcPts val="123"/>
        </a:spcBef>
        <a:buFont typeface="Arial"/>
        <a:buChar char="•"/>
        <a:defRPr sz="1477" kern="1200">
          <a:solidFill>
            <a:schemeClr val="tx1"/>
          </a:solidFill>
          <a:latin typeface="+mn-lt"/>
          <a:ea typeface="+mn-ea"/>
          <a:cs typeface="+mn-cs"/>
        </a:defRPr>
      </a:lvl4pPr>
      <a:lvl5pPr marL="2532248" indent="-281361" algn="l" defTabSz="1125444" rtl="0" eaLnBrk="1" latinLnBrk="0" hangingPunct="1">
        <a:lnSpc>
          <a:spcPct val="100000"/>
        </a:lnSpc>
        <a:spcBef>
          <a:spcPts val="123"/>
        </a:spcBef>
        <a:buFont typeface="Arial"/>
        <a:buChar char="•"/>
        <a:defRPr sz="1477" kern="1200">
          <a:solidFill>
            <a:schemeClr val="tx1"/>
          </a:solidFill>
          <a:latin typeface="+mn-lt"/>
          <a:ea typeface="+mn-ea"/>
          <a:cs typeface="+mn-cs"/>
        </a:defRPr>
      </a:lvl5pPr>
      <a:lvl6pPr marL="3094970" indent="-281361" algn="l" defTabSz="1125444" rtl="0" eaLnBrk="1" latinLnBrk="0" hangingPunct="1">
        <a:lnSpc>
          <a:spcPct val="90000"/>
        </a:lnSpc>
        <a:spcBef>
          <a:spcPts val="615"/>
        </a:spcBef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657691" indent="-281361" algn="l" defTabSz="1125444" rtl="0" eaLnBrk="1" latinLnBrk="0" hangingPunct="1">
        <a:lnSpc>
          <a:spcPct val="90000"/>
        </a:lnSpc>
        <a:spcBef>
          <a:spcPts val="615"/>
        </a:spcBef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4220413" indent="-281361" algn="l" defTabSz="1125444" rtl="0" eaLnBrk="1" latinLnBrk="0" hangingPunct="1">
        <a:lnSpc>
          <a:spcPct val="90000"/>
        </a:lnSpc>
        <a:spcBef>
          <a:spcPts val="615"/>
        </a:spcBef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783135" indent="-281361" algn="l" defTabSz="1125444" rtl="0" eaLnBrk="1" latinLnBrk="0" hangingPunct="1">
        <a:lnSpc>
          <a:spcPct val="90000"/>
        </a:lnSpc>
        <a:spcBef>
          <a:spcPts val="615"/>
        </a:spcBef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22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44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65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87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09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31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52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74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k-ss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tomnok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2"/>
          <p:cNvSpPr>
            <a:spLocks noGrp="1"/>
          </p:cNvSpPr>
          <p:nvPr>
            <p:ph type="title"/>
          </p:nvPr>
        </p:nvSpPr>
        <p:spPr>
          <a:xfrm>
            <a:off x="399740" y="228374"/>
            <a:ext cx="11179012" cy="539749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Учебные центры с которыми работает Sminex 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26532" y="768123"/>
            <a:ext cx="10312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altLang="ru-RU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В </a:t>
            </a:r>
            <a:r>
              <a:rPr lang="ru-RU" alt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целях повышения квалификации и профессионального развития сотрудников, делимся информацией рекомендованных учебных центров, с которыми мы сотрудничаем.</a:t>
            </a:r>
          </a:p>
          <a:p>
            <a:pPr marL="342900" indent="-342900" algn="just">
              <a:buAutoNum type="arabicPeriod"/>
            </a:pPr>
            <a:endParaRPr lang="ru-RU" sz="12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6532" y="4855032"/>
            <a:ext cx="10397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Мы </a:t>
            </a:r>
            <a:r>
              <a:rPr lang="ru-RU" sz="1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уверены, что обучение в этих учреждениях будет способствовать развитию необходимых навыков и знаний для успешной работы. Рекомендуем ознакомиться с их программами </a:t>
            </a: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и условиями обучения.</a:t>
            </a:r>
          </a:p>
          <a:p>
            <a:pPr algn="just"/>
            <a:endParaRPr lang="ru-RU" altLang="ru-RU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292421"/>
              </p:ext>
            </p:extLst>
          </p:nvPr>
        </p:nvGraphicFramePr>
        <p:xfrm>
          <a:off x="626532" y="1515533"/>
          <a:ext cx="10397069" cy="291948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76520">
                  <a:extLst>
                    <a:ext uri="{9D8B030D-6E8A-4147-A177-3AD203B41FA5}">
                      <a16:colId xmlns:a16="http://schemas.microsoft.com/office/drawing/2014/main" val="3494367679"/>
                    </a:ext>
                  </a:extLst>
                </a:gridCol>
                <a:gridCol w="1818413">
                  <a:extLst>
                    <a:ext uri="{9D8B030D-6E8A-4147-A177-3AD203B41FA5}">
                      <a16:colId xmlns:a16="http://schemas.microsoft.com/office/drawing/2014/main" val="3667783256"/>
                    </a:ext>
                  </a:extLst>
                </a:gridCol>
                <a:gridCol w="1397921">
                  <a:extLst>
                    <a:ext uri="{9D8B030D-6E8A-4147-A177-3AD203B41FA5}">
                      <a16:colId xmlns:a16="http://schemas.microsoft.com/office/drawing/2014/main" val="336850193"/>
                    </a:ext>
                  </a:extLst>
                </a:gridCol>
                <a:gridCol w="1410708">
                  <a:extLst>
                    <a:ext uri="{9D8B030D-6E8A-4147-A177-3AD203B41FA5}">
                      <a16:colId xmlns:a16="http://schemas.microsoft.com/office/drawing/2014/main" val="1957938591"/>
                    </a:ext>
                  </a:extLst>
                </a:gridCol>
                <a:gridCol w="1803639">
                  <a:extLst>
                    <a:ext uri="{9D8B030D-6E8A-4147-A177-3AD203B41FA5}">
                      <a16:colId xmlns:a16="http://schemas.microsoft.com/office/drawing/2014/main" val="4291742121"/>
                    </a:ext>
                  </a:extLst>
                </a:gridCol>
                <a:gridCol w="1462135">
                  <a:extLst>
                    <a:ext uri="{9D8B030D-6E8A-4147-A177-3AD203B41FA5}">
                      <a16:colId xmlns:a16="http://schemas.microsoft.com/office/drawing/2014/main" val="1232781157"/>
                    </a:ext>
                  </a:extLst>
                </a:gridCol>
                <a:gridCol w="2127733">
                  <a:extLst>
                    <a:ext uri="{9D8B030D-6E8A-4147-A177-3AD203B41FA5}">
                      <a16:colId xmlns:a16="http://schemas.microsoft.com/office/drawing/2014/main" val="1981656354"/>
                    </a:ext>
                  </a:extLst>
                </a:gridCol>
              </a:tblGrid>
              <a:tr h="3434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Наименование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Представитель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Контакты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Почта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Сайт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Направление дисциплин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extLst>
                  <a:ext uri="{0D108BD9-81ED-4DB2-BD59-A6C34878D82A}">
                    <a16:rowId xmlns:a16="http://schemas.microsoft.com/office/drawing/2014/main" val="3776913905"/>
                  </a:ext>
                </a:extLst>
              </a:tr>
              <a:tr h="1889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ООО «Учебный Комбинат «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</a:rPr>
                        <a:t>Стройспециалист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Тащи  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</a:rPr>
                        <a:t>             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Андрей Валерьевич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u="none" dirty="0">
                          <a:solidFill>
                            <a:schemeClr val="tx1"/>
                          </a:solidFill>
                          <a:effectLst/>
                        </a:rPr>
                        <a:t>+7 (</a:t>
                      </a:r>
                      <a:r>
                        <a:rPr lang="ru-RU" sz="1000" u="none" dirty="0" smtClean="0">
                          <a:solidFill>
                            <a:schemeClr val="tx1"/>
                          </a:solidFill>
                          <a:effectLst/>
                        </a:rPr>
                        <a:t>495)</a:t>
                      </a:r>
                      <a:r>
                        <a:rPr lang="ru-RU" sz="100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000" u="none" dirty="0" smtClean="0">
                          <a:solidFill>
                            <a:schemeClr val="tx1"/>
                          </a:solidFill>
                          <a:effectLst/>
                        </a:rPr>
                        <a:t>149-3900</a:t>
                      </a:r>
                      <a:r>
                        <a:rPr lang="ru-RU" sz="1000" u="none" dirty="0">
                          <a:solidFill>
                            <a:schemeClr val="tx1"/>
                          </a:solidFill>
                          <a:effectLst/>
                        </a:rPr>
                        <a:t> доб.13</a:t>
                      </a:r>
                      <a:br>
                        <a:rPr lang="ru-RU" sz="1000" u="non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 u="none" dirty="0">
                          <a:solidFill>
                            <a:schemeClr val="tx1"/>
                          </a:solidFill>
                          <a:effectLst/>
                        </a:rPr>
                        <a:t> + 7(929) 616-55-17</a:t>
                      </a:r>
                      <a:endParaRPr lang="ru-RU" sz="1000" u="non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none" dirty="0" err="1">
                          <a:solidFill>
                            <a:schemeClr val="tx1"/>
                          </a:solidFill>
                          <a:effectLst/>
                        </a:rPr>
                        <a:t>tav</a:t>
                      </a:r>
                      <a:r>
                        <a:rPr lang="ru-RU" sz="1000" u="none" dirty="0">
                          <a:solidFill>
                            <a:schemeClr val="tx1"/>
                          </a:solidFill>
                          <a:effectLst/>
                        </a:rPr>
                        <a:t>@</a:t>
                      </a:r>
                      <a:r>
                        <a:rPr lang="en-US" sz="1000" u="none" dirty="0" err="1"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r>
                        <a:rPr lang="ru-RU" sz="1000" u="none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en-US" sz="1000" u="none" dirty="0" err="1">
                          <a:solidFill>
                            <a:schemeClr val="tx1"/>
                          </a:solidFill>
                          <a:effectLst/>
                        </a:rPr>
                        <a:t>ss</a:t>
                      </a:r>
                      <a:r>
                        <a:rPr lang="ru-RU" sz="1000" u="non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en-US" sz="1000" u="none" dirty="0" err="1">
                          <a:solidFill>
                            <a:schemeClr val="tx1"/>
                          </a:solidFill>
                          <a:effectLst/>
                        </a:rPr>
                        <a:t>ru</a:t>
                      </a:r>
                      <a:endParaRPr lang="ru-RU" sz="1000" u="non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u="sng" dirty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https://uk-ss.ru/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-Обучение по ОТ согласно Постановлению 2464;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-Безопасные методы при работке на высоте/ОЗП;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-Профессиональная переподготовка; -Экологическая безопасность;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-Рабочие профессии и другое.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extLst>
                  <a:ext uri="{0D108BD9-81ED-4DB2-BD59-A6C34878D82A}">
                    <a16:rowId xmlns:a16="http://schemas.microsoft.com/office/drawing/2014/main" val="424976050"/>
                  </a:ext>
                </a:extLst>
              </a:tr>
              <a:tr h="6869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ООО "ЦТКАО"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Центр технических компетенций атомной отрасли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</a:rPr>
                        <a:t>Конченко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</a:rPr>
                        <a:t>          Кирилл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Алексеевич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 +7 (495) 646-73-20 доб.387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u="none" dirty="0">
                          <a:solidFill>
                            <a:schemeClr val="tx1"/>
                          </a:solidFill>
                          <a:effectLst/>
                        </a:rPr>
                        <a:t>center@atomnok.ru</a:t>
                      </a:r>
                      <a:endParaRPr lang="ru-RU" sz="1000" u="non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u="sng" dirty="0">
                          <a:solidFill>
                            <a:schemeClr val="tx1"/>
                          </a:solidFill>
                          <a:effectLst/>
                          <a:hlinkClick r:id="rId4"/>
                        </a:rPr>
                        <a:t>https://atomnok.ru/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НОК для НОСТРОЙ и НОПРИЗ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95" marR="62695" marT="0" marB="0"/>
                </a:tc>
                <a:extLst>
                  <a:ext uri="{0D108BD9-81ED-4DB2-BD59-A6C34878D82A}">
                    <a16:rowId xmlns:a16="http://schemas.microsoft.com/office/drawing/2014/main" val="3735897037"/>
                  </a:ext>
                </a:extLst>
              </a:tr>
            </a:tbl>
          </a:graphicData>
        </a:graphic>
      </p:graphicFrame>
      <p:sp>
        <p:nvSpPr>
          <p:cNvPr id="8" name="Нижний колонтитул 4"/>
          <p:cNvSpPr txBox="1">
            <a:spLocks/>
          </p:cNvSpPr>
          <p:nvPr/>
        </p:nvSpPr>
        <p:spPr>
          <a:xfrm>
            <a:off x="10689167" y="6231466"/>
            <a:ext cx="1363133" cy="5334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accent3">
                    <a:lumMod val="75000"/>
                  </a:schemeClr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53643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1072866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60929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2145731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682164" algn="l" defTabSz="536433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3218597" algn="l" defTabSz="536433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755029" algn="l" defTabSz="536433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4291462" algn="l" defTabSz="536433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ru-RU" dirty="0" smtClean="0"/>
              <a:t>УЦ с которыми работает </a:t>
            </a:r>
            <a:r>
              <a:rPr lang="en-US" dirty="0" smtClean="0"/>
              <a:t>Sminex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893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Sminex 1">
      <a:dk1>
        <a:srgbClr val="1A252B"/>
      </a:dk1>
      <a:lt1>
        <a:srgbClr val="FFFFFF"/>
      </a:lt1>
      <a:dk2>
        <a:srgbClr val="576770"/>
      </a:dk2>
      <a:lt2>
        <a:srgbClr val="D6D1C2"/>
      </a:lt2>
      <a:accent1>
        <a:srgbClr val="4AA901"/>
      </a:accent1>
      <a:accent2>
        <a:srgbClr val="929292"/>
      </a:accent2>
      <a:accent3>
        <a:srgbClr val="D5D5D5"/>
      </a:accent3>
      <a:accent4>
        <a:srgbClr val="C7C0B5"/>
      </a:accent4>
      <a:accent5>
        <a:srgbClr val="FEFFFF"/>
      </a:accent5>
      <a:accent6>
        <a:srgbClr val="FEFFFF"/>
      </a:accent6>
      <a:hlink>
        <a:srgbClr val="4AA900"/>
      </a:hlink>
      <a:folHlink>
        <a:srgbClr val="A6A8AA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53C5012DA5A7740836B95B7AF2530F6" ma:contentTypeVersion="0" ma:contentTypeDescription="Создание документа." ma:contentTypeScope="" ma:versionID="3a098ec999f9c08e7b64e9e81560023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B3156A-94DC-4D63-9CC6-5C14A3D16F43}">
  <ds:schemaRefs>
    <ds:schemaRef ds:uri="http://purl.org/dc/dcmitype/"/>
    <ds:schemaRef ds:uri="http://schemas.microsoft.com/office/2006/metadata/properties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53E4573-5A78-474F-9A56-4D2A03F93A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15CABA1-5428-4C4D-AB92-3803E98049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69453</TotalTime>
  <Words>169</Words>
  <Application>Microsoft Office PowerPoint</Application>
  <PresentationFormat>Широкоэкранный</PresentationFormat>
  <Paragraphs>34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Calibri</vt:lpstr>
      <vt:lpstr>Tahoma</vt:lpstr>
      <vt:lpstr>Times New Roman</vt:lpstr>
      <vt:lpstr>Verdana</vt:lpstr>
      <vt:lpstr>Custom Design</vt:lpstr>
      <vt:lpstr>Учебные центры с которыми работает Sminex </vt:lpstr>
    </vt:vector>
  </TitlesOfParts>
  <Company>SMINEX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работы Sminex с подрядчиками Итог согласованный корректный.pptx</dc:title>
  <dc:creator>fomin</dc:creator>
  <cp:lastModifiedBy>Шевченко Елена</cp:lastModifiedBy>
  <cp:revision>1262</cp:revision>
  <cp:lastPrinted>2024-06-06T11:16:37Z</cp:lastPrinted>
  <dcterms:created xsi:type="dcterms:W3CDTF">2011-08-22T15:01:01Z</dcterms:created>
  <dcterms:modified xsi:type="dcterms:W3CDTF">2025-02-10T13:50:28Z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0x010100653C5012DA5A7740836B95B7AF2530F6</vt:lpwstr>
  </property>
  <property fmtid="{D5CDD505-2E9C-101B-9397-08002B2CF9AE}" pid="3" name="_dlc_DocIdItemGuid">
    <vt:lpwstr>ed145498-674b-4b34-ab2d-012462df83f5</vt:lpwstr>
  </property>
</Properties>
</file>